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AA621-3B42-43BC-AFB0-EC24AA1E4E8E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72A26-EA5A-422E-BD29-206684A67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80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3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7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4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3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9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3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2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5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5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5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5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78C1584A-6F01-4D87-AC5F-9A0651038475}" type="slidenum">
              <a:rPr lang="en-US" sz="1400" b="0">
                <a:latin typeface="Times New Roman" pitchFamily="18" charset="0"/>
              </a:rPr>
              <a:pPr eaLnBrk="1" hangingPunct="1"/>
              <a:t>2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7543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00"/>
              <a:t>Crossed Aldol Reactions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8600" y="1143000"/>
            <a:ext cx="86106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sz="2100"/>
              <a:t>Sometimes it is possible to carry out an aldol reaction between two different carbonyl compounds. Such reactions are called </a:t>
            </a:r>
            <a:r>
              <a:rPr lang="en-US" sz="2100">
                <a:solidFill>
                  <a:schemeClr val="accent2"/>
                </a:solidFill>
              </a:rPr>
              <a:t>crossed </a:t>
            </a:r>
            <a:r>
              <a:rPr lang="en-US" sz="2100"/>
              <a:t>or </a:t>
            </a:r>
            <a:r>
              <a:rPr lang="en-US" sz="2100">
                <a:solidFill>
                  <a:schemeClr val="accent2"/>
                </a:solidFill>
              </a:rPr>
              <a:t>mixed aldol reactions</a:t>
            </a:r>
            <a:r>
              <a:rPr lang="en-US" sz="2100"/>
              <a:t>.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1752600" y="76200"/>
            <a:ext cx="5638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/>
              <a:t>Carbonyl Condensation Reactions</a:t>
            </a:r>
          </a:p>
        </p:txBody>
      </p:sp>
      <p:pic>
        <p:nvPicPr>
          <p:cNvPr id="1229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6629400" cy="458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DA5FF27B-96AD-4C26-86DE-A49414B01F4B}" type="slidenum">
              <a:rPr lang="en-US" sz="1400" b="0">
                <a:latin typeface="Times New Roman" pitchFamily="18" charset="0"/>
              </a:rPr>
              <a:pPr eaLnBrk="1" hangingPunct="1"/>
              <a:t>3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152400" y="685800"/>
            <a:ext cx="7543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00"/>
              <a:t>Crossed Aldol Reactions</a:t>
            </a:r>
          </a:p>
        </p:txBody>
      </p:sp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228600" y="1143000"/>
            <a:ext cx="861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/>
              <a:t>Crossed aldols are synthetically useful in two different situations:</a:t>
            </a:r>
          </a:p>
        </p:txBody>
      </p:sp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228600" y="2009775"/>
            <a:ext cx="8610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630238" eaLnBrk="0" hangingPunct="0">
              <a:tabLst>
                <a:tab pos="568325" algn="l"/>
                <a:tab pos="630238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568325" algn="l"/>
                <a:tab pos="630238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568325" algn="l"/>
                <a:tab pos="630238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568325" algn="l"/>
                <a:tab pos="630238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568325" algn="l"/>
                <a:tab pos="630238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l"/>
                <a:tab pos="630238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l"/>
                <a:tab pos="630238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l"/>
                <a:tab pos="630238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l"/>
                <a:tab pos="630238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/>
              <a:t>[1]		When only one carbonyl component has </a:t>
            </a:r>
            <a:r>
              <a:rPr lang="en-US">
                <a:sym typeface="Symbol" pitchFamily="18" charset="2"/>
              </a:rPr>
              <a:t> hydrogens—such cases often lead to the formation of only one product.</a:t>
            </a:r>
            <a:endParaRPr lang="en-US"/>
          </a:p>
        </p:txBody>
      </p:sp>
      <p:pic>
        <p:nvPicPr>
          <p:cNvPr id="13318" name="Picture 12" descr="00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52800"/>
            <a:ext cx="8305800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 Box 13"/>
          <p:cNvSpPr txBox="1">
            <a:spLocks noChangeArrowheads="1"/>
          </p:cNvSpPr>
          <p:nvPr/>
        </p:nvSpPr>
        <p:spPr bwMode="auto">
          <a:xfrm>
            <a:off x="1752600" y="76200"/>
            <a:ext cx="5638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/>
              <a:t>Carbonyl Condensation Reactions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53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6</cp:revision>
  <dcterms:created xsi:type="dcterms:W3CDTF">2019-11-16T12:47:35Z</dcterms:created>
  <dcterms:modified xsi:type="dcterms:W3CDTF">2019-11-16T12:58:01Z</dcterms:modified>
</cp:coreProperties>
</file>